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2/6/2025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Chambers Of Chaos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Вдовин Тимур, Нестеров Даниил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849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2</a:t>
            </a:r>
            <a:r>
              <a:rPr lang="en-US" dirty="0" smtClean="0"/>
              <a:t>d</a:t>
            </a:r>
            <a:r>
              <a:rPr lang="ru-RU" dirty="0" smtClean="0"/>
              <a:t> </a:t>
            </a:r>
            <a:r>
              <a:rPr lang="ru-RU" dirty="0" err="1" smtClean="0"/>
              <a:t>шутер</a:t>
            </a:r>
            <a:endParaRPr lang="ru-RU" dirty="0"/>
          </a:p>
          <a:p>
            <a:r>
              <a:rPr lang="ru-RU" dirty="0" smtClean="0"/>
              <a:t>Вид сверху</a:t>
            </a:r>
          </a:p>
          <a:p>
            <a:r>
              <a:rPr lang="ru-RU" dirty="0" smtClean="0"/>
              <a:t>Разделение на уровни</a:t>
            </a:r>
          </a:p>
          <a:p>
            <a:r>
              <a:rPr lang="ru-RU" dirty="0" smtClean="0"/>
              <a:t>Возможность получения улучшений персонажа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919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Меню игры</a:t>
            </a:r>
            <a:endParaRPr lang="ru-RU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075" y="2362954"/>
            <a:ext cx="5194300" cy="3357641"/>
          </a:xfrm>
        </p:spPr>
      </p:pic>
      <p:sp>
        <p:nvSpPr>
          <p:cNvPr id="8" name="Объект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Клавиши стрелок для навигации, пробел для выбора</a:t>
            </a:r>
          </a:p>
          <a:p>
            <a:r>
              <a:rPr lang="ru-RU" dirty="0" smtClean="0"/>
              <a:t>Таблица лидеров</a:t>
            </a:r>
          </a:p>
          <a:p>
            <a:r>
              <a:rPr lang="ru-RU" dirty="0" smtClean="0"/>
              <a:t>Меню загрузки</a:t>
            </a:r>
            <a:r>
              <a:rPr lang="en-US" dirty="0" smtClean="0"/>
              <a:t>/</a:t>
            </a:r>
            <a:r>
              <a:rPr lang="ru-RU" dirty="0" smtClean="0"/>
              <a:t>создания игры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873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smtClean="0"/>
              <a:t>4 типа врагов</a:t>
            </a:r>
            <a:r>
              <a:rPr lang="en-US" dirty="0" smtClean="0"/>
              <a:t> (</a:t>
            </a:r>
            <a:r>
              <a:rPr lang="ru-RU" dirty="0" err="1" smtClean="0"/>
              <a:t>слаймы</a:t>
            </a:r>
            <a:r>
              <a:rPr lang="ru-RU" dirty="0" smtClean="0"/>
              <a:t>, скелеты, орки, драконы</a:t>
            </a:r>
            <a:r>
              <a:rPr lang="en-US" dirty="0" smtClean="0"/>
              <a:t>)</a:t>
            </a:r>
            <a:endParaRPr lang="ru-RU" dirty="0" smtClean="0"/>
          </a:p>
          <a:p>
            <a:r>
              <a:rPr lang="ru-RU" dirty="0" smtClean="0"/>
              <a:t>Сундуки с улучшениями здоровья/урона/скорости</a:t>
            </a:r>
            <a:endParaRPr lang="ru-RU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075" y="2366040"/>
            <a:ext cx="5194300" cy="3351469"/>
          </a:xfrm>
        </p:spPr>
      </p:pic>
    </p:spTree>
    <p:extLst>
      <p:ext uri="{BB962C8B-B14F-4D97-AF65-F5344CB8AC3E}">
        <p14:creationId xmlns:p14="http://schemas.microsoft.com/office/powerpoint/2010/main" val="356051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1902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TM03457503[[fn=Цитаты]]</Template>
  <TotalTime>15</TotalTime>
  <Words>54</Words>
  <Application>Microsoft Office PowerPoint</Application>
  <PresentationFormat>Широкоэкранный</PresentationFormat>
  <Paragraphs>13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Century Gothic</vt:lpstr>
      <vt:lpstr>Wingdings 2</vt:lpstr>
      <vt:lpstr>Цитаты</vt:lpstr>
      <vt:lpstr>Chambers Of Chaos</vt:lpstr>
      <vt:lpstr>Идея</vt:lpstr>
      <vt:lpstr>Меню игры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Chambers Of Chaos</dc:title>
  <dc:creator>timur.vdovin.08@gmail.com</dc:creator>
  <cp:lastModifiedBy>timur.vdovin.08@gmail.com</cp:lastModifiedBy>
  <cp:revision>2</cp:revision>
  <dcterms:created xsi:type="dcterms:W3CDTF">2025-02-06T08:46:58Z</dcterms:created>
  <dcterms:modified xsi:type="dcterms:W3CDTF">2025-02-06T09:02:00Z</dcterms:modified>
</cp:coreProperties>
</file>

<file path=docProps/thumbnail.jpeg>
</file>